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59" r:id="rId7"/>
    <p:sldId id="272" r:id="rId8"/>
    <p:sldId id="273" r:id="rId9"/>
    <p:sldId id="275" r:id="rId10"/>
    <p:sldId id="274" r:id="rId11"/>
    <p:sldId id="266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82C6C-8E74-4E7A-8046-BB9ABAB8B7D0}" v="23" dt="2023-11-29T21:40:42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reddy" userId="d6dcd00dd254df22" providerId="LiveId" clId="{6B682C6C-8E74-4E7A-8046-BB9ABAB8B7D0}"/>
    <pc:docChg chg="undo custSel addSld delSld modSld sldOrd">
      <pc:chgData name="adarsh reddy" userId="d6dcd00dd254df22" providerId="LiveId" clId="{6B682C6C-8E74-4E7A-8046-BB9ABAB8B7D0}" dt="2023-11-29T21:40:45.071" v="1137" actId="1076"/>
      <pc:docMkLst>
        <pc:docMk/>
      </pc:docMkLst>
      <pc:sldChg chg="addSp delSp modSp mod delAnim modAnim">
        <pc:chgData name="adarsh reddy" userId="d6dcd00dd254df22" providerId="LiveId" clId="{6B682C6C-8E74-4E7A-8046-BB9ABAB8B7D0}" dt="2023-11-29T21:39:02.141" v="1121" actId="1076"/>
        <pc:sldMkLst>
          <pc:docMk/>
          <pc:sldMk cId="2586058810" sldId="256"/>
        </pc:sldMkLst>
        <pc:picChg chg="add mod">
          <ac:chgData name="adarsh reddy" userId="d6dcd00dd254df22" providerId="LiveId" clId="{6B682C6C-8E74-4E7A-8046-BB9ABAB8B7D0}" dt="2023-11-29T21:39:02.141" v="1121" actId="1076"/>
          <ac:picMkLst>
            <pc:docMk/>
            <pc:sldMk cId="2586058810" sldId="256"/>
            <ac:picMk id="5" creationId="{BD675AE0-6B7E-CA52-4929-4A0C78D44353}"/>
          </ac:picMkLst>
        </pc:picChg>
        <pc:picChg chg="add del mod">
          <ac:chgData name="adarsh reddy" userId="d6dcd00dd254df22" providerId="LiveId" clId="{6B682C6C-8E74-4E7A-8046-BB9ABAB8B7D0}" dt="2023-11-29T21:15:32.077" v="1017" actId="478"/>
          <ac:picMkLst>
            <pc:docMk/>
            <pc:sldMk cId="2586058810" sldId="256"/>
            <ac:picMk id="5" creationId="{C3CB6960-89FF-ADC9-4003-59EBFE9CB933}"/>
          </ac:picMkLst>
        </pc:picChg>
      </pc:sldChg>
      <pc:sldChg chg="del">
        <pc:chgData name="adarsh reddy" userId="d6dcd00dd254df22" providerId="LiveId" clId="{6B682C6C-8E74-4E7A-8046-BB9ABAB8B7D0}" dt="2023-11-29T20:09:38.356" v="979" actId="47"/>
        <pc:sldMkLst>
          <pc:docMk/>
          <pc:sldMk cId="1713219598" sldId="257"/>
        </pc:sldMkLst>
      </pc:sldChg>
      <pc:sldChg chg="addSp delSp modSp mod ord delAnim modAnim">
        <pc:chgData name="adarsh reddy" userId="d6dcd00dd254df22" providerId="LiveId" clId="{6B682C6C-8E74-4E7A-8046-BB9ABAB8B7D0}" dt="2023-11-29T21:39:12.857" v="1123" actId="1076"/>
        <pc:sldMkLst>
          <pc:docMk/>
          <pc:sldMk cId="3571516367" sldId="258"/>
        </pc:sldMkLst>
        <pc:spChg chg="mod">
          <ac:chgData name="adarsh reddy" userId="d6dcd00dd254df22" providerId="LiveId" clId="{6B682C6C-8E74-4E7A-8046-BB9ABAB8B7D0}" dt="2023-11-29T16:48:06.484" v="18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adarsh reddy" userId="d6dcd00dd254df22" providerId="LiveId" clId="{6B682C6C-8E74-4E7A-8046-BB9ABAB8B7D0}" dt="2023-11-29T16:53:44.950" v="140" actId="20577"/>
          <ac:spMkLst>
            <pc:docMk/>
            <pc:sldMk cId="3571516367" sldId="258"/>
            <ac:spMk id="3" creationId="{9D5232F9-FD00-464A-9F17-619C91AEF8F3}"/>
          </ac:spMkLst>
        </pc:spChg>
        <pc:picChg chg="add mod">
          <ac:chgData name="adarsh reddy" userId="d6dcd00dd254df22" providerId="LiveId" clId="{6B682C6C-8E74-4E7A-8046-BB9ABAB8B7D0}" dt="2023-11-29T21:39:12.857" v="1123" actId="1076"/>
          <ac:picMkLst>
            <pc:docMk/>
            <pc:sldMk cId="3571516367" sldId="258"/>
            <ac:picMk id="4" creationId="{0B773E38-DE0C-C342-8C13-90C90ECA34CC}"/>
          </ac:picMkLst>
        </pc:picChg>
        <pc:picChg chg="add del mod">
          <ac:chgData name="adarsh reddy" userId="d6dcd00dd254df22" providerId="LiveId" clId="{6B682C6C-8E74-4E7A-8046-BB9ABAB8B7D0}" dt="2023-11-29T21:15:35.825" v="1018" actId="478"/>
          <ac:picMkLst>
            <pc:docMk/>
            <pc:sldMk cId="3571516367" sldId="258"/>
            <ac:picMk id="4" creationId="{D3D537C3-00DA-A9B0-51D2-55C29F5E6894}"/>
          </ac:picMkLst>
        </pc:picChg>
      </pc:sldChg>
      <pc:sldChg chg="addSp modSp mod ord modAnim">
        <pc:chgData name="adarsh reddy" userId="d6dcd00dd254df22" providerId="LiveId" clId="{6B682C6C-8E74-4E7A-8046-BB9ABAB8B7D0}" dt="2023-11-29T21:39:23.650" v="1125" actId="1076"/>
        <pc:sldMkLst>
          <pc:docMk/>
          <pc:sldMk cId="332104327" sldId="259"/>
        </pc:sldMkLst>
        <pc:spChg chg="mod">
          <ac:chgData name="adarsh reddy" userId="d6dcd00dd254df22" providerId="LiveId" clId="{6B682C6C-8E74-4E7A-8046-BB9ABAB8B7D0}" dt="2023-11-29T17:42:46.469" v="152" actId="1076"/>
          <ac:spMkLst>
            <pc:docMk/>
            <pc:sldMk cId="332104327" sldId="259"/>
            <ac:spMk id="2" creationId="{FA93DB88-62DD-4C41-977F-D59BEF14EE76}"/>
          </ac:spMkLst>
        </pc:spChg>
        <pc:spChg chg="mod">
          <ac:chgData name="adarsh reddy" userId="d6dcd00dd254df22" providerId="LiveId" clId="{6B682C6C-8E74-4E7A-8046-BB9ABAB8B7D0}" dt="2023-11-29T17:42:57.984" v="158" actId="20577"/>
          <ac:spMkLst>
            <pc:docMk/>
            <pc:sldMk cId="332104327" sldId="259"/>
            <ac:spMk id="3" creationId="{AEF37E83-2D8B-42EF-A2C4-5D2BBDB1F05B}"/>
          </ac:spMkLst>
        </pc:spChg>
        <pc:spChg chg="mod">
          <ac:chgData name="adarsh reddy" userId="d6dcd00dd254df22" providerId="LiveId" clId="{6B682C6C-8E74-4E7A-8046-BB9ABAB8B7D0}" dt="2023-11-29T17:43:02.284" v="164" actId="20577"/>
          <ac:spMkLst>
            <pc:docMk/>
            <pc:sldMk cId="332104327" sldId="259"/>
            <ac:spMk id="4" creationId="{B0D77839-2CFD-4BC8-85DA-9EE69CCE1B20}"/>
          </ac:spMkLst>
        </pc:spChg>
        <pc:spChg chg="mod">
          <ac:chgData name="adarsh reddy" userId="d6dcd00dd254df22" providerId="LiveId" clId="{6B682C6C-8E74-4E7A-8046-BB9ABAB8B7D0}" dt="2023-11-29T17:43:06.332" v="170" actId="20577"/>
          <ac:spMkLst>
            <pc:docMk/>
            <pc:sldMk cId="332104327" sldId="259"/>
            <ac:spMk id="5" creationId="{57E386FF-C90F-4484-A843-D4BA75FFF002}"/>
          </ac:spMkLst>
        </pc:spChg>
        <pc:spChg chg="mod">
          <ac:chgData name="adarsh reddy" userId="d6dcd00dd254df22" providerId="LiveId" clId="{6B682C6C-8E74-4E7A-8046-BB9ABAB8B7D0}" dt="2023-11-29T17:43:10.113" v="176" actId="20577"/>
          <ac:spMkLst>
            <pc:docMk/>
            <pc:sldMk cId="332104327" sldId="259"/>
            <ac:spMk id="6" creationId="{F30780D1-5C1B-411C-81ED-7B9970FCBF8A}"/>
          </ac:spMkLst>
        </pc:spChg>
        <pc:spChg chg="mod">
          <ac:chgData name="adarsh reddy" userId="d6dcd00dd254df22" providerId="LiveId" clId="{6B682C6C-8E74-4E7A-8046-BB9ABAB8B7D0}" dt="2023-11-29T18:05:06.648" v="206" actId="113"/>
          <ac:spMkLst>
            <pc:docMk/>
            <pc:sldMk cId="332104327" sldId="259"/>
            <ac:spMk id="12" creationId="{FABE7D8B-D1CD-44C0-AD2D-2ABA67684E97}"/>
          </ac:spMkLst>
        </pc:spChg>
        <pc:spChg chg="mod">
          <ac:chgData name="adarsh reddy" userId="d6dcd00dd254df22" providerId="LiveId" clId="{6B682C6C-8E74-4E7A-8046-BB9ABAB8B7D0}" dt="2023-11-29T18:05:13.942" v="207" actId="113"/>
          <ac:spMkLst>
            <pc:docMk/>
            <pc:sldMk cId="332104327" sldId="259"/>
            <ac:spMk id="13" creationId="{8C2F0B15-120C-423F-8EE5-F303B19D5CC5}"/>
          </ac:spMkLst>
        </pc:spChg>
        <pc:spChg chg="mod">
          <ac:chgData name="adarsh reddy" userId="d6dcd00dd254df22" providerId="LiveId" clId="{6B682C6C-8E74-4E7A-8046-BB9ABAB8B7D0}" dt="2023-11-29T18:05:58.198" v="215"/>
          <ac:spMkLst>
            <pc:docMk/>
            <pc:sldMk cId="332104327" sldId="259"/>
            <ac:spMk id="14" creationId="{300D2644-F516-41F1-A88D-93673EA209A4}"/>
          </ac:spMkLst>
        </pc:spChg>
        <pc:spChg chg="mod">
          <ac:chgData name="adarsh reddy" userId="d6dcd00dd254df22" providerId="LiveId" clId="{6B682C6C-8E74-4E7A-8046-BB9ABAB8B7D0}" dt="2023-11-29T18:06:45.294" v="222" actId="113"/>
          <ac:spMkLst>
            <pc:docMk/>
            <pc:sldMk cId="332104327" sldId="259"/>
            <ac:spMk id="15" creationId="{9405A1F0-98C1-4B11-8D9A-3C009ADC44D0}"/>
          </ac:spMkLst>
        </pc:spChg>
        <pc:picChg chg="add mod">
          <ac:chgData name="adarsh reddy" userId="d6dcd00dd254df22" providerId="LiveId" clId="{6B682C6C-8E74-4E7A-8046-BB9ABAB8B7D0}" dt="2023-11-29T21:39:23.650" v="1125" actId="1076"/>
          <ac:picMkLst>
            <pc:docMk/>
            <pc:sldMk cId="332104327" sldId="259"/>
            <ac:picMk id="7" creationId="{520103D4-56A4-5D6C-3F54-B0F3808C247C}"/>
          </ac:picMkLst>
        </pc:picChg>
      </pc:sldChg>
      <pc:sldChg chg="del">
        <pc:chgData name="adarsh reddy" userId="d6dcd00dd254df22" providerId="LiveId" clId="{6B682C6C-8E74-4E7A-8046-BB9ABAB8B7D0}" dt="2023-11-29T20:09:52.036" v="981" actId="47"/>
        <pc:sldMkLst>
          <pc:docMk/>
          <pc:sldMk cId="1663780162" sldId="260"/>
        </pc:sldMkLst>
      </pc:sldChg>
      <pc:sldChg chg="del">
        <pc:chgData name="adarsh reddy" userId="d6dcd00dd254df22" providerId="LiveId" clId="{6B682C6C-8E74-4E7A-8046-BB9ABAB8B7D0}" dt="2023-11-29T20:09:56.489" v="982" actId="47"/>
        <pc:sldMkLst>
          <pc:docMk/>
          <pc:sldMk cId="1429429409" sldId="261"/>
        </pc:sldMkLst>
      </pc:sldChg>
      <pc:sldChg chg="del">
        <pc:chgData name="adarsh reddy" userId="d6dcd00dd254df22" providerId="LiveId" clId="{6B682C6C-8E74-4E7A-8046-BB9ABAB8B7D0}" dt="2023-11-29T20:09:34.173" v="978" actId="47"/>
        <pc:sldMkLst>
          <pc:docMk/>
          <pc:sldMk cId="379728094" sldId="262"/>
        </pc:sldMkLst>
      </pc:sldChg>
      <pc:sldChg chg="del">
        <pc:chgData name="adarsh reddy" userId="d6dcd00dd254df22" providerId="LiveId" clId="{6B682C6C-8E74-4E7A-8046-BB9ABAB8B7D0}" dt="2023-11-29T20:09:30.061" v="976" actId="47"/>
        <pc:sldMkLst>
          <pc:docMk/>
          <pc:sldMk cId="4055079983" sldId="263"/>
        </pc:sldMkLst>
      </pc:sldChg>
      <pc:sldChg chg="del">
        <pc:chgData name="adarsh reddy" userId="d6dcd00dd254df22" providerId="LiveId" clId="{6B682C6C-8E74-4E7A-8046-BB9ABAB8B7D0}" dt="2023-11-29T20:09:28.120" v="975" actId="47"/>
        <pc:sldMkLst>
          <pc:docMk/>
          <pc:sldMk cId="2619301236" sldId="264"/>
        </pc:sldMkLst>
      </pc:sldChg>
      <pc:sldChg chg="addSp modSp del mod ord">
        <pc:chgData name="adarsh reddy" userId="d6dcd00dd254df22" providerId="LiveId" clId="{6B682C6C-8E74-4E7A-8046-BB9ABAB8B7D0}" dt="2023-11-29T19:47:52.574" v="851" actId="47"/>
        <pc:sldMkLst>
          <pc:docMk/>
          <pc:sldMk cId="744379741" sldId="265"/>
        </pc:sldMkLst>
        <pc:spChg chg="add mod">
          <ac:chgData name="adarsh reddy" userId="d6dcd00dd254df22" providerId="LiveId" clId="{6B682C6C-8E74-4E7A-8046-BB9ABAB8B7D0}" dt="2023-11-29T19:30:15.446" v="736" actId="20577"/>
          <ac:spMkLst>
            <pc:docMk/>
            <pc:sldMk cId="744379741" sldId="265"/>
            <ac:spMk id="4" creationId="{E41435F9-8C0C-80CB-6D70-0F042F4F4ED8}"/>
          </ac:spMkLst>
        </pc:spChg>
      </pc:sldChg>
      <pc:sldChg chg="addSp modSp mod ord modAnim">
        <pc:chgData name="adarsh reddy" userId="d6dcd00dd254df22" providerId="LiveId" clId="{6B682C6C-8E74-4E7A-8046-BB9ABAB8B7D0}" dt="2023-11-29T21:40:34.684" v="1135" actId="1076"/>
        <pc:sldMkLst>
          <pc:docMk/>
          <pc:sldMk cId="1742861620" sldId="266"/>
        </pc:sldMkLst>
        <pc:spChg chg="mod">
          <ac:chgData name="adarsh reddy" userId="d6dcd00dd254df22" providerId="LiveId" clId="{6B682C6C-8E74-4E7A-8046-BB9ABAB8B7D0}" dt="2023-11-29T21:20:01.435" v="1027" actId="14100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adarsh reddy" userId="d6dcd00dd254df22" providerId="LiveId" clId="{6B682C6C-8E74-4E7A-8046-BB9ABAB8B7D0}" dt="2023-11-29T20:00:41.695" v="974" actId="20577"/>
          <ac:spMkLst>
            <pc:docMk/>
            <pc:sldMk cId="1742861620" sldId="266"/>
            <ac:spMk id="3" creationId="{FED19BCA-B61F-4EA6-A1FB-CCA3BD8506FB}"/>
          </ac:spMkLst>
        </pc:spChg>
        <pc:picChg chg="add mod">
          <ac:chgData name="adarsh reddy" userId="d6dcd00dd254df22" providerId="LiveId" clId="{6B682C6C-8E74-4E7A-8046-BB9ABAB8B7D0}" dt="2023-11-29T21:40:34.684" v="1135" actId="1076"/>
          <ac:picMkLst>
            <pc:docMk/>
            <pc:sldMk cId="1742861620" sldId="266"/>
            <ac:picMk id="4" creationId="{5976877C-5BD6-AEAD-5F4C-440FEB393723}"/>
          </ac:picMkLst>
        </pc:picChg>
      </pc:sldChg>
      <pc:sldChg chg="del">
        <pc:chgData name="adarsh reddy" userId="d6dcd00dd254df22" providerId="LiveId" clId="{6B682C6C-8E74-4E7A-8046-BB9ABAB8B7D0}" dt="2023-11-29T20:09:31.914" v="977" actId="47"/>
        <pc:sldMkLst>
          <pc:docMk/>
          <pc:sldMk cId="2499682613" sldId="269"/>
        </pc:sldMkLst>
      </pc:sldChg>
      <pc:sldChg chg="del">
        <pc:chgData name="adarsh reddy" userId="d6dcd00dd254df22" providerId="LiveId" clId="{6B682C6C-8E74-4E7A-8046-BB9ABAB8B7D0}" dt="2023-11-29T20:09:45.905" v="980" actId="47"/>
        <pc:sldMkLst>
          <pc:docMk/>
          <pc:sldMk cId="2896385493" sldId="270"/>
        </pc:sldMkLst>
      </pc:sldChg>
      <pc:sldChg chg="del">
        <pc:chgData name="adarsh reddy" userId="d6dcd00dd254df22" providerId="LiveId" clId="{6B682C6C-8E74-4E7A-8046-BB9ABAB8B7D0}" dt="2023-11-29T21:10:00.905" v="1004" actId="47"/>
        <pc:sldMkLst>
          <pc:docMk/>
          <pc:sldMk cId="1969787568" sldId="271"/>
        </pc:sldMkLst>
      </pc:sldChg>
      <pc:sldChg chg="addSp delSp modSp add mod delAnim modAnim">
        <pc:chgData name="adarsh reddy" userId="d6dcd00dd254df22" providerId="LiveId" clId="{6B682C6C-8E74-4E7A-8046-BB9ABAB8B7D0}" dt="2023-11-29T21:39:33.988" v="1127" actId="1076"/>
        <pc:sldMkLst>
          <pc:docMk/>
          <pc:sldMk cId="3701324393" sldId="272"/>
        </pc:sldMkLst>
        <pc:spChg chg="mod">
          <ac:chgData name="adarsh reddy" userId="d6dcd00dd254df22" providerId="LiveId" clId="{6B682C6C-8E74-4E7A-8046-BB9ABAB8B7D0}" dt="2023-11-29T18:59:22.710" v="499" actId="14100"/>
          <ac:spMkLst>
            <pc:docMk/>
            <pc:sldMk cId="3701324393" sldId="272"/>
            <ac:spMk id="2" creationId="{0A32731C-311B-46F7-A865-6C3AF6B09A47}"/>
          </ac:spMkLst>
        </pc:spChg>
        <pc:spChg chg="del mod">
          <ac:chgData name="adarsh reddy" userId="d6dcd00dd254df22" providerId="LiveId" clId="{6B682C6C-8E74-4E7A-8046-BB9ABAB8B7D0}" dt="2023-11-29T18:53:04.179" v="398" actId="478"/>
          <ac:spMkLst>
            <pc:docMk/>
            <pc:sldMk cId="3701324393" sldId="272"/>
            <ac:spMk id="3" creationId="{9D5232F9-FD00-464A-9F17-619C91AEF8F3}"/>
          </ac:spMkLst>
        </pc:spChg>
        <pc:spChg chg="add mod">
          <ac:chgData name="adarsh reddy" userId="d6dcd00dd254df22" providerId="LiveId" clId="{6B682C6C-8E74-4E7A-8046-BB9ABAB8B7D0}" dt="2023-11-29T21:23:09.230" v="1119" actId="20577"/>
          <ac:spMkLst>
            <pc:docMk/>
            <pc:sldMk cId="3701324393" sldId="272"/>
            <ac:spMk id="7" creationId="{6DAAB1A9-B49F-A4E8-EA3C-E4ADE2114706}"/>
          </ac:spMkLst>
        </pc:spChg>
        <pc:spChg chg="add del mod">
          <ac:chgData name="adarsh reddy" userId="d6dcd00dd254df22" providerId="LiveId" clId="{6B682C6C-8E74-4E7A-8046-BB9ABAB8B7D0}" dt="2023-11-29T18:53:07.803" v="399" actId="478"/>
          <ac:spMkLst>
            <pc:docMk/>
            <pc:sldMk cId="3701324393" sldId="272"/>
            <ac:spMk id="8" creationId="{4CA9C4C5-5107-A498-2FC5-C2D3B576961B}"/>
          </ac:spMkLst>
        </pc:spChg>
        <pc:spChg chg="add del mod">
          <ac:chgData name="adarsh reddy" userId="d6dcd00dd254df22" providerId="LiveId" clId="{6B682C6C-8E74-4E7A-8046-BB9ABAB8B7D0}" dt="2023-11-29T21:10:15.646" v="1005" actId="478"/>
          <ac:spMkLst>
            <pc:docMk/>
            <pc:sldMk cId="3701324393" sldId="272"/>
            <ac:spMk id="9" creationId="{0CB43660-D4BC-801E-EC74-1A0A68E6C310}"/>
          </ac:spMkLst>
        </pc:spChg>
        <pc:spChg chg="add del mod">
          <ac:chgData name="adarsh reddy" userId="d6dcd00dd254df22" providerId="LiveId" clId="{6B682C6C-8E74-4E7A-8046-BB9ABAB8B7D0}" dt="2023-11-29T21:10:17.834" v="1006" actId="478"/>
          <ac:spMkLst>
            <pc:docMk/>
            <pc:sldMk cId="3701324393" sldId="272"/>
            <ac:spMk id="10" creationId="{2A885D08-EC54-0700-CE96-6DC230A5536A}"/>
          </ac:spMkLst>
        </pc:spChg>
        <pc:spChg chg="add del mod">
          <ac:chgData name="adarsh reddy" userId="d6dcd00dd254df22" providerId="LiveId" clId="{6B682C6C-8E74-4E7A-8046-BB9ABAB8B7D0}" dt="2023-11-29T21:10:19.678" v="1007" actId="478"/>
          <ac:spMkLst>
            <pc:docMk/>
            <pc:sldMk cId="3701324393" sldId="272"/>
            <ac:spMk id="11" creationId="{B8EB7C9E-8325-DFBC-5AEA-67A6D13C04BB}"/>
          </ac:spMkLst>
        </pc:spChg>
        <pc:picChg chg="add mod">
          <ac:chgData name="adarsh reddy" userId="d6dcd00dd254df22" providerId="LiveId" clId="{6B682C6C-8E74-4E7A-8046-BB9ABAB8B7D0}" dt="2023-11-29T21:39:33.988" v="1127" actId="1076"/>
          <ac:picMkLst>
            <pc:docMk/>
            <pc:sldMk cId="3701324393" sldId="272"/>
            <ac:picMk id="3" creationId="{F1BDF303-FECB-1FC0-BA26-49B1BD827DA6}"/>
          </ac:picMkLst>
        </pc:picChg>
        <pc:picChg chg="add mod">
          <ac:chgData name="adarsh reddy" userId="d6dcd00dd254df22" providerId="LiveId" clId="{6B682C6C-8E74-4E7A-8046-BB9ABAB8B7D0}" dt="2023-11-29T21:10:42.908" v="1013" actId="14100"/>
          <ac:picMkLst>
            <pc:docMk/>
            <pc:sldMk cId="3701324393" sldId="272"/>
            <ac:picMk id="4" creationId="{859B35E8-2B7C-E095-F354-0B4372CF4717}"/>
          </ac:picMkLst>
        </pc:picChg>
        <pc:picChg chg="del">
          <ac:chgData name="adarsh reddy" userId="d6dcd00dd254df22" providerId="LiveId" clId="{6B682C6C-8E74-4E7A-8046-BB9ABAB8B7D0}" dt="2023-11-29T18:59:29.129" v="500" actId="478"/>
          <ac:picMkLst>
            <pc:docMk/>
            <pc:sldMk cId="3701324393" sldId="272"/>
            <ac:picMk id="4" creationId="{D3D537C3-00DA-A9B0-51D2-55C29F5E6894}"/>
          </ac:picMkLst>
        </pc:picChg>
      </pc:sldChg>
      <pc:sldChg chg="addSp modSp add mod ord modAnim">
        <pc:chgData name="adarsh reddy" userId="d6dcd00dd254df22" providerId="LiveId" clId="{6B682C6C-8E74-4E7A-8046-BB9ABAB8B7D0}" dt="2023-11-29T21:39:43.572" v="1129" actId="1076"/>
        <pc:sldMkLst>
          <pc:docMk/>
          <pc:sldMk cId="1095926069" sldId="273"/>
        </pc:sldMkLst>
        <pc:spChg chg="mod">
          <ac:chgData name="adarsh reddy" userId="d6dcd00dd254df22" providerId="LiveId" clId="{6B682C6C-8E74-4E7A-8046-BB9ABAB8B7D0}" dt="2023-11-29T19:03:27.722" v="538" actId="20577"/>
          <ac:spMkLst>
            <pc:docMk/>
            <pc:sldMk cId="1095926069" sldId="273"/>
            <ac:spMk id="2" creationId="{FA93DB88-62DD-4C41-977F-D59BEF14EE76}"/>
          </ac:spMkLst>
        </pc:spChg>
        <pc:spChg chg="mod">
          <ac:chgData name="adarsh reddy" userId="d6dcd00dd254df22" providerId="LiveId" clId="{6B682C6C-8E74-4E7A-8046-BB9ABAB8B7D0}" dt="2023-11-29T19:12:13.852" v="621" actId="1036"/>
          <ac:spMkLst>
            <pc:docMk/>
            <pc:sldMk cId="1095926069" sldId="273"/>
            <ac:spMk id="12" creationId="{FABE7D8B-D1CD-44C0-AD2D-2ABA67684E97}"/>
          </ac:spMkLst>
        </pc:spChg>
        <pc:spChg chg="mod">
          <ac:chgData name="adarsh reddy" userId="d6dcd00dd254df22" providerId="LiveId" clId="{6B682C6C-8E74-4E7A-8046-BB9ABAB8B7D0}" dt="2023-11-29T19:12:08.456" v="614" actId="1036"/>
          <ac:spMkLst>
            <pc:docMk/>
            <pc:sldMk cId="1095926069" sldId="273"/>
            <ac:spMk id="13" creationId="{8C2F0B15-120C-423F-8EE5-F303B19D5CC5}"/>
          </ac:spMkLst>
        </pc:spChg>
        <pc:spChg chg="mod">
          <ac:chgData name="adarsh reddy" userId="d6dcd00dd254df22" providerId="LiveId" clId="{6B682C6C-8E74-4E7A-8046-BB9ABAB8B7D0}" dt="2023-11-29T19:12:01.022" v="607" actId="1036"/>
          <ac:spMkLst>
            <pc:docMk/>
            <pc:sldMk cId="1095926069" sldId="273"/>
            <ac:spMk id="14" creationId="{300D2644-F516-41F1-A88D-93673EA209A4}"/>
          </ac:spMkLst>
        </pc:spChg>
        <pc:spChg chg="mod">
          <ac:chgData name="adarsh reddy" userId="d6dcd00dd254df22" providerId="LiveId" clId="{6B682C6C-8E74-4E7A-8046-BB9ABAB8B7D0}" dt="2023-11-29T19:11:51.689" v="599" actId="1036"/>
          <ac:spMkLst>
            <pc:docMk/>
            <pc:sldMk cId="1095926069" sldId="273"/>
            <ac:spMk id="15" creationId="{9405A1F0-98C1-4B11-8D9A-3C009ADC44D0}"/>
          </ac:spMkLst>
        </pc:spChg>
        <pc:picChg chg="add mod">
          <ac:chgData name="adarsh reddy" userId="d6dcd00dd254df22" providerId="LiveId" clId="{6B682C6C-8E74-4E7A-8046-BB9ABAB8B7D0}" dt="2023-11-29T21:39:43.572" v="1129" actId="1076"/>
          <ac:picMkLst>
            <pc:docMk/>
            <pc:sldMk cId="1095926069" sldId="273"/>
            <ac:picMk id="7" creationId="{18A16BC6-F001-0E99-16D8-BDA57AE3BD90}"/>
          </ac:picMkLst>
        </pc:picChg>
      </pc:sldChg>
      <pc:sldChg chg="addSp delSp modSp add mod ord modAnim">
        <pc:chgData name="adarsh reddy" userId="d6dcd00dd254df22" providerId="LiveId" clId="{6B682C6C-8E74-4E7A-8046-BB9ABAB8B7D0}" dt="2023-11-29T21:40:24.566" v="1133" actId="1076"/>
        <pc:sldMkLst>
          <pc:docMk/>
          <pc:sldMk cId="1840726872" sldId="274"/>
        </pc:sldMkLst>
        <pc:spChg chg="mod">
          <ac:chgData name="adarsh reddy" userId="d6dcd00dd254df22" providerId="LiveId" clId="{6B682C6C-8E74-4E7A-8046-BB9ABAB8B7D0}" dt="2023-11-29T19:19:37.972" v="640" actId="20577"/>
          <ac:spMkLst>
            <pc:docMk/>
            <pc:sldMk cId="1840726872" sldId="274"/>
            <ac:spMk id="2" creationId="{0A32731C-311B-46F7-A865-6C3AF6B09A47}"/>
          </ac:spMkLst>
        </pc:spChg>
        <pc:spChg chg="mod">
          <ac:chgData name="adarsh reddy" userId="d6dcd00dd254df22" providerId="LiveId" clId="{6B682C6C-8E74-4E7A-8046-BB9ABAB8B7D0}" dt="2023-11-29T19:26:37.222" v="700" actId="20577"/>
          <ac:spMkLst>
            <pc:docMk/>
            <pc:sldMk cId="1840726872" sldId="274"/>
            <ac:spMk id="9" creationId="{0CB43660-D4BC-801E-EC74-1A0A68E6C310}"/>
          </ac:spMkLst>
        </pc:spChg>
        <pc:spChg chg="del mod">
          <ac:chgData name="adarsh reddy" userId="d6dcd00dd254df22" providerId="LiveId" clId="{6B682C6C-8E74-4E7A-8046-BB9ABAB8B7D0}" dt="2023-11-29T19:26:12.946" v="697" actId="478"/>
          <ac:spMkLst>
            <pc:docMk/>
            <pc:sldMk cId="1840726872" sldId="274"/>
            <ac:spMk id="10" creationId="{2A885D08-EC54-0700-CE96-6DC230A5536A}"/>
          </ac:spMkLst>
        </pc:spChg>
        <pc:spChg chg="del">
          <ac:chgData name="adarsh reddy" userId="d6dcd00dd254df22" providerId="LiveId" clId="{6B682C6C-8E74-4E7A-8046-BB9ABAB8B7D0}" dt="2023-11-29T19:25:24.957" v="662" actId="478"/>
          <ac:spMkLst>
            <pc:docMk/>
            <pc:sldMk cId="1840726872" sldId="274"/>
            <ac:spMk id="11" creationId="{B8EB7C9E-8325-DFBC-5AEA-67A6D13C04BB}"/>
          </ac:spMkLst>
        </pc:spChg>
        <pc:picChg chg="add mod">
          <ac:chgData name="adarsh reddy" userId="d6dcd00dd254df22" providerId="LiveId" clId="{6B682C6C-8E74-4E7A-8046-BB9ABAB8B7D0}" dt="2023-11-29T21:40:24.566" v="1133" actId="1076"/>
          <ac:picMkLst>
            <pc:docMk/>
            <pc:sldMk cId="1840726872" sldId="274"/>
            <ac:picMk id="3" creationId="{EB49DE47-2126-86D0-F9EE-FEB41F99802F}"/>
          </ac:picMkLst>
        </pc:picChg>
      </pc:sldChg>
      <pc:sldChg chg="new del">
        <pc:chgData name="adarsh reddy" userId="d6dcd00dd254df22" providerId="LiveId" clId="{6B682C6C-8E74-4E7A-8046-BB9ABAB8B7D0}" dt="2023-11-29T19:19:21.828" v="623" actId="47"/>
        <pc:sldMkLst>
          <pc:docMk/>
          <pc:sldMk cId="2904189042" sldId="274"/>
        </pc:sldMkLst>
      </pc:sldChg>
      <pc:sldChg chg="addSp delSp modSp add mod ord delAnim modAnim">
        <pc:chgData name="adarsh reddy" userId="d6dcd00dd254df22" providerId="LiveId" clId="{6B682C6C-8E74-4E7A-8046-BB9ABAB8B7D0}" dt="2023-11-29T21:39:54.364" v="1131" actId="1076"/>
        <pc:sldMkLst>
          <pc:docMk/>
          <pc:sldMk cId="3249466884" sldId="275"/>
        </pc:sldMkLst>
        <pc:spChg chg="mod">
          <ac:chgData name="adarsh reddy" userId="d6dcd00dd254df22" providerId="LiveId" clId="{6B682C6C-8E74-4E7A-8046-BB9ABAB8B7D0}" dt="2023-11-29T19:41:54.369" v="821" actId="1076"/>
          <ac:spMkLst>
            <pc:docMk/>
            <pc:sldMk cId="3249466884" sldId="275"/>
            <ac:spMk id="2" creationId="{0A32731C-311B-46F7-A865-6C3AF6B09A47}"/>
          </ac:spMkLst>
        </pc:spChg>
        <pc:spChg chg="mod">
          <ac:chgData name="adarsh reddy" userId="d6dcd00dd254df22" providerId="LiveId" clId="{6B682C6C-8E74-4E7A-8046-BB9ABAB8B7D0}" dt="2023-11-29T19:44:09.207" v="832" actId="14100"/>
          <ac:spMkLst>
            <pc:docMk/>
            <pc:sldMk cId="3249466884" sldId="275"/>
            <ac:spMk id="3" creationId="{9D5232F9-FD00-464A-9F17-619C91AEF8F3}"/>
          </ac:spMkLst>
        </pc:spChg>
        <pc:spChg chg="add mod">
          <ac:chgData name="adarsh reddy" userId="d6dcd00dd254df22" providerId="LiveId" clId="{6B682C6C-8E74-4E7A-8046-BB9ABAB8B7D0}" dt="2023-11-29T19:44:13.394" v="833" actId="14100"/>
          <ac:spMkLst>
            <pc:docMk/>
            <pc:sldMk cId="3249466884" sldId="275"/>
            <ac:spMk id="7" creationId="{0FC05258-615D-D429-C873-0D184256C02C}"/>
          </ac:spMkLst>
        </pc:spChg>
        <pc:spChg chg="add mod">
          <ac:chgData name="adarsh reddy" userId="d6dcd00dd254df22" providerId="LiveId" clId="{6B682C6C-8E74-4E7A-8046-BB9ABAB8B7D0}" dt="2023-11-29T19:44:53.714" v="837" actId="6549"/>
          <ac:spMkLst>
            <pc:docMk/>
            <pc:sldMk cId="3249466884" sldId="275"/>
            <ac:spMk id="8" creationId="{4483B786-6F89-2293-4048-7414993D1467}"/>
          </ac:spMkLst>
        </pc:spChg>
        <pc:spChg chg="add mod">
          <ac:chgData name="adarsh reddy" userId="d6dcd00dd254df22" providerId="LiveId" clId="{6B682C6C-8E74-4E7A-8046-BB9ABAB8B7D0}" dt="2023-11-29T19:47:24.299" v="850" actId="14100"/>
          <ac:spMkLst>
            <pc:docMk/>
            <pc:sldMk cId="3249466884" sldId="275"/>
            <ac:spMk id="10" creationId="{3F6E38F1-11CC-A35C-0270-D17E701A9D2D}"/>
          </ac:spMkLst>
        </pc:spChg>
        <pc:picChg chg="del">
          <ac:chgData name="adarsh reddy" userId="d6dcd00dd254df22" providerId="LiveId" clId="{6B682C6C-8E74-4E7A-8046-BB9ABAB8B7D0}" dt="2023-11-29T19:48:29.508" v="852" actId="478"/>
          <ac:picMkLst>
            <pc:docMk/>
            <pc:sldMk cId="3249466884" sldId="275"/>
            <ac:picMk id="4" creationId="{D3D537C3-00DA-A9B0-51D2-55C29F5E6894}"/>
          </ac:picMkLst>
        </pc:picChg>
        <pc:picChg chg="add mod">
          <ac:chgData name="adarsh reddy" userId="d6dcd00dd254df22" providerId="LiveId" clId="{6B682C6C-8E74-4E7A-8046-BB9ABAB8B7D0}" dt="2023-11-29T21:39:54.364" v="1131" actId="1076"/>
          <ac:picMkLst>
            <pc:docMk/>
            <pc:sldMk cId="3249466884" sldId="275"/>
            <ac:picMk id="4" creationId="{D8A89B5F-8ED3-E62C-E670-0CDCCEBFC310}"/>
          </ac:picMkLst>
        </pc:picChg>
      </pc:sldChg>
      <pc:sldChg chg="addSp delSp modSp add mod ord delAnim modAnim">
        <pc:chgData name="adarsh reddy" userId="d6dcd00dd254df22" providerId="LiveId" clId="{6B682C6C-8E74-4E7A-8046-BB9ABAB8B7D0}" dt="2023-11-29T21:40:45.071" v="1137" actId="1076"/>
        <pc:sldMkLst>
          <pc:docMk/>
          <pc:sldMk cId="2836340753" sldId="276"/>
        </pc:sldMkLst>
        <pc:spChg chg="mod">
          <ac:chgData name="adarsh reddy" userId="d6dcd00dd254df22" providerId="LiveId" clId="{6B682C6C-8E74-4E7A-8046-BB9ABAB8B7D0}" dt="2023-11-29T20:13:03.301" v="994" actId="1076"/>
          <ac:spMkLst>
            <pc:docMk/>
            <pc:sldMk cId="2836340753" sldId="276"/>
            <ac:spMk id="2" creationId="{0A32731C-311B-46F7-A865-6C3AF6B09A47}"/>
          </ac:spMkLst>
        </pc:spChg>
        <pc:spChg chg="mod">
          <ac:chgData name="adarsh reddy" userId="d6dcd00dd254df22" providerId="LiveId" clId="{6B682C6C-8E74-4E7A-8046-BB9ABAB8B7D0}" dt="2023-11-29T20:13:54.378" v="1003" actId="255"/>
          <ac:spMkLst>
            <pc:docMk/>
            <pc:sldMk cId="2836340753" sldId="276"/>
            <ac:spMk id="3" creationId="{9D5232F9-FD00-464A-9F17-619C91AEF8F3}"/>
          </ac:spMkLst>
        </pc:spChg>
        <pc:picChg chg="add mod">
          <ac:chgData name="adarsh reddy" userId="d6dcd00dd254df22" providerId="LiveId" clId="{6B682C6C-8E74-4E7A-8046-BB9ABAB8B7D0}" dt="2023-11-29T21:40:45.071" v="1137" actId="1076"/>
          <ac:picMkLst>
            <pc:docMk/>
            <pc:sldMk cId="2836340753" sldId="276"/>
            <ac:picMk id="4" creationId="{C63F0356-3640-8D58-9812-63FF2F12A062}"/>
          </ac:picMkLst>
        </pc:picChg>
        <pc:picChg chg="del">
          <ac:chgData name="adarsh reddy" userId="d6dcd00dd254df22" providerId="LiveId" clId="{6B682C6C-8E74-4E7A-8046-BB9ABAB8B7D0}" dt="2023-11-29T21:11:39.206" v="1016" actId="478"/>
          <ac:picMkLst>
            <pc:docMk/>
            <pc:sldMk cId="2836340753" sldId="276"/>
            <ac:picMk id="4" creationId="{D3D537C3-00DA-A9B0-51D2-55C29F5E68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4360" y="3713480"/>
            <a:ext cx="4941771" cy="1122202"/>
          </a:xfrm>
        </p:spPr>
        <p:txBody>
          <a:bodyPr/>
          <a:lstStyle/>
          <a:p>
            <a:r>
              <a:rPr lang="en-US" dirty="0"/>
              <a:t>Global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4681" y="4865530"/>
            <a:ext cx="4941770" cy="396660"/>
          </a:xfrm>
        </p:spPr>
        <p:txBody>
          <a:bodyPr>
            <a:normAutofit/>
          </a:bodyPr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Transforming Global Language into SQL Queries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92067-7331-C58E-3FC8-A0EECDAAD60F}"/>
              </a:ext>
            </a:extLst>
          </p:cNvPr>
          <p:cNvSpPr txBox="1"/>
          <p:nvPr/>
        </p:nvSpPr>
        <p:spPr>
          <a:xfrm>
            <a:off x="9255002" y="5750560"/>
            <a:ext cx="185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Adarsh | </a:t>
            </a:r>
            <a:r>
              <a:rPr lang="en-US" dirty="0" err="1"/>
              <a:t>Selinam</a:t>
            </a:r>
            <a:endParaRPr lang="en-US" dirty="0"/>
          </a:p>
        </p:txBody>
      </p:sp>
      <p:pic>
        <p:nvPicPr>
          <p:cNvPr id="5" name="Slide 1 (mp3cut.net)">
            <a:hlinkClick r:id="" action="ppaction://media"/>
            <a:extLst>
              <a:ext uri="{FF2B5EF4-FFF2-40B4-BE49-F238E27FC236}">
                <a16:creationId xmlns:a16="http://schemas.microsoft.com/office/drawing/2014/main" id="{BD675AE0-6B7E-CA52-4929-4A0C78D44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3145" y="4032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429000"/>
            <a:ext cx="5111750" cy="1525588"/>
          </a:xfrm>
        </p:spPr>
        <p:txBody>
          <a:bodyPr>
            <a:noAutofit/>
          </a:bodyPr>
          <a:lstStyle/>
          <a:p>
            <a:r>
              <a:rPr lang="en-US" sz="1800" dirty="0"/>
              <a:t>Involves 2 crucial stages: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Translating Global Language to English.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Converting English into SQL queries.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Slide 2 (mp3cut.net)">
            <a:hlinkClick r:id="" action="ppaction://media"/>
            <a:extLst>
              <a:ext uri="{FF2B5EF4-FFF2-40B4-BE49-F238E27FC236}">
                <a16:creationId xmlns:a16="http://schemas.microsoft.com/office/drawing/2014/main" id="{0B773E38-DE0C-C342-8C13-90C90ECA3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454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61" y="136525"/>
            <a:ext cx="10642599" cy="1312262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Model 1: Translating Global Languages to English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US" b="1" dirty="0"/>
              <a:t>Data Preparation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Load &amp; preprocess sentence pairs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word mappings &amp; manage counts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b="1" dirty="0"/>
              <a:t>Seq2Seq Model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Construct encoder-decoder architecture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Implement GRU encoder, RNN decoders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b="1" dirty="0"/>
              <a:t>Training the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Prepare data &amp; tensors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 with teacher forcing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b="1" dirty="0"/>
              <a:t>Evaluation &amp;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Evaluate random translations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Visualize attention weights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Slide 3 (mp3cut.net)">
            <a:hlinkClick r:id="" action="ppaction://media"/>
            <a:extLst>
              <a:ext uri="{FF2B5EF4-FFF2-40B4-BE49-F238E27FC236}">
                <a16:creationId xmlns:a16="http://schemas.microsoft.com/office/drawing/2014/main" id="{520103D4-56A4-5D6C-3F54-B0F3808C2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7960" y="5149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-147001"/>
            <a:ext cx="8361045" cy="1204912"/>
          </a:xfrm>
        </p:spPr>
        <p:txBody>
          <a:bodyPr/>
          <a:lstStyle/>
          <a:p>
            <a:r>
              <a:rPr lang="en-US" dirty="0" err="1"/>
              <a:t>FRENch</a:t>
            </a:r>
            <a:r>
              <a:rPr lang="en-US" dirty="0"/>
              <a:t> to English – PREDICTION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9B35E8-2B7C-E095-F354-0B4372CF4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645" y="1381051"/>
            <a:ext cx="6499347" cy="33230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AB1A9-B49F-A4E8-EA3C-E4ADE2114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4645" y="4942840"/>
            <a:ext cx="5160155" cy="1173480"/>
          </a:xfrm>
        </p:spPr>
        <p:txBody>
          <a:bodyPr>
            <a:noAutofit/>
          </a:bodyPr>
          <a:lstStyle/>
          <a:p>
            <a:r>
              <a:rPr lang="en-US" b="1" dirty="0"/>
              <a:t>Training Loss : 0.02</a:t>
            </a:r>
          </a:p>
          <a:p>
            <a:r>
              <a:rPr lang="en-US" b="1"/>
              <a:t>Accuracy </a:t>
            </a:r>
            <a:r>
              <a:rPr lang="en-US" b="1" dirty="0"/>
              <a:t>: 78%</a:t>
            </a:r>
            <a:endParaRPr lang="en-US" dirty="0"/>
          </a:p>
        </p:txBody>
      </p:sp>
      <p:pic>
        <p:nvPicPr>
          <p:cNvPr id="3" name="Slide 4 (mp3cut.net)">
            <a:hlinkClick r:id="" action="ppaction://media"/>
            <a:extLst>
              <a:ext uri="{FF2B5EF4-FFF2-40B4-BE49-F238E27FC236}">
                <a16:creationId xmlns:a16="http://schemas.microsoft.com/office/drawing/2014/main" id="{F1BDF303-FECB-1FC0-BA26-49B1BD827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4425" y="57594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61" y="136525"/>
            <a:ext cx="10642599" cy="1312262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Model 2: Converting ENGLISH TO SQL QUERIES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84648"/>
            <a:ext cx="5102680" cy="101084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Data Preparation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Load NL and SQL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Tokenize and create unique indices.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Prepare sequences and pad for model input.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753684"/>
            <a:ext cx="5102680" cy="101084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Encoder-Decoder Model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 an LSTM-based Encoder.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Construct a Decoder with LSTM cells.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Compile the model with appropriate loss and optimizer.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836674"/>
            <a:ext cx="5102680" cy="101084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Training the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 the model on prepared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Monitor loss and accuracy during training.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Validate the model performance.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905710"/>
            <a:ext cx="5102680" cy="101084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Inference and Evaluation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Evaluate model accuracy on test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 inference on unseen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generated SQL query accuracy.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slide 5 (mp3cut.net)">
            <a:hlinkClick r:id="" action="ppaction://media"/>
            <a:extLst>
              <a:ext uri="{FF2B5EF4-FFF2-40B4-BE49-F238E27FC236}">
                <a16:creationId xmlns:a16="http://schemas.microsoft.com/office/drawing/2014/main" id="{18A16BC6-F001-0E99-16D8-BDA57AE3B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7399" y="5350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2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30" y="-116521"/>
            <a:ext cx="9478645" cy="1204912"/>
          </a:xfrm>
        </p:spPr>
        <p:txBody>
          <a:bodyPr/>
          <a:lstStyle/>
          <a:p>
            <a:r>
              <a:rPr lang="en-US" dirty="0"/>
              <a:t>Model Architecture for NL-to-SQL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530" y="1315720"/>
            <a:ext cx="8291830" cy="2555240"/>
          </a:xfrm>
        </p:spPr>
        <p:txBody>
          <a:bodyPr>
            <a:noAutofit/>
          </a:bodyPr>
          <a:lstStyle/>
          <a:p>
            <a:r>
              <a:rPr lang="en-US" b="1" dirty="0"/>
              <a:t>Encoder Architecture</a:t>
            </a:r>
            <a:r>
              <a:rPr lang="en-US" dirty="0"/>
              <a:t>: Captures NL sequence information, generating final hidden and cell states.</a:t>
            </a:r>
          </a:p>
          <a:p>
            <a:r>
              <a:rPr lang="en-US" dirty="0"/>
              <a:t>Input (NL Sequences): Index-encoded NL tokens</a:t>
            </a:r>
          </a:p>
          <a:p>
            <a:r>
              <a:rPr lang="en-US" dirty="0"/>
              <a:t>LSTM Layer (Encoder):</a:t>
            </a:r>
          </a:p>
          <a:p>
            <a:r>
              <a:rPr lang="en-US" dirty="0"/>
              <a:t>Type: LSTM</a:t>
            </a:r>
          </a:p>
          <a:p>
            <a:r>
              <a:rPr lang="en-US" dirty="0"/>
              <a:t>Units: 64</a:t>
            </a:r>
          </a:p>
          <a:p>
            <a:r>
              <a:rPr lang="en-US" dirty="0"/>
              <a:t>Return Sequences: False</a:t>
            </a:r>
          </a:p>
          <a:p>
            <a:r>
              <a:rPr lang="en-US" dirty="0"/>
              <a:t>Return State: True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C05258-615D-D429-C873-0D184256C02C}"/>
              </a:ext>
            </a:extLst>
          </p:cNvPr>
          <p:cNvSpPr txBox="1">
            <a:spLocks/>
          </p:cNvSpPr>
          <p:nvPr/>
        </p:nvSpPr>
        <p:spPr>
          <a:xfrm>
            <a:off x="557530" y="3958272"/>
            <a:ext cx="7956550" cy="2555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Decoder Architecture: </a:t>
            </a:r>
            <a:r>
              <a:rPr lang="en-US" dirty="0"/>
              <a:t>Utilizes Encoder's context to decode NL into SQL queries, producing final SQL output.</a:t>
            </a:r>
          </a:p>
          <a:p>
            <a:r>
              <a:rPr lang="en-US" dirty="0"/>
              <a:t>Input (SQL Sequences): Index-encoded SQL tokens</a:t>
            </a:r>
          </a:p>
          <a:p>
            <a:r>
              <a:rPr lang="en-US" dirty="0"/>
              <a:t>LSTM Layer (Decoder):</a:t>
            </a:r>
          </a:p>
          <a:p>
            <a:r>
              <a:rPr lang="en-US" dirty="0"/>
              <a:t>Type: LSTM</a:t>
            </a:r>
          </a:p>
          <a:p>
            <a:r>
              <a:rPr lang="en-US" dirty="0"/>
              <a:t>Units: 64</a:t>
            </a:r>
          </a:p>
          <a:p>
            <a:r>
              <a:rPr lang="en-US" dirty="0"/>
              <a:t>Return Sequences: True</a:t>
            </a:r>
          </a:p>
          <a:p>
            <a:r>
              <a:rPr lang="en-US" dirty="0"/>
              <a:t>Return State: True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83B786-6F89-2293-4048-7414993D1467}"/>
              </a:ext>
            </a:extLst>
          </p:cNvPr>
          <p:cNvSpPr txBox="1">
            <a:spLocks/>
          </p:cNvSpPr>
          <p:nvPr/>
        </p:nvSpPr>
        <p:spPr>
          <a:xfrm>
            <a:off x="9071610" y="3114515"/>
            <a:ext cx="3912870" cy="1203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E38F1-11CC-A35C-0270-D17E701A9D2D}"/>
              </a:ext>
            </a:extLst>
          </p:cNvPr>
          <p:cNvSpPr txBox="1"/>
          <p:nvPr/>
        </p:nvSpPr>
        <p:spPr>
          <a:xfrm>
            <a:off x="8564245" y="3920877"/>
            <a:ext cx="28657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Dense Layer (Output):</a:t>
            </a:r>
            <a:r>
              <a:rPr lang="en-US" sz="1400" dirty="0"/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Utilizes Encoder's context to decode NL into SQL queries, producing final SQL output.</a:t>
            </a:r>
            <a:endParaRPr lang="en-US" sz="1400" dirty="0"/>
          </a:p>
          <a:p>
            <a:r>
              <a:rPr lang="en-US" sz="1400" dirty="0"/>
              <a:t>Activation: </a:t>
            </a:r>
            <a:r>
              <a:rPr lang="en-US" sz="1400" dirty="0" err="1"/>
              <a:t>Softmax</a:t>
            </a:r>
            <a:endParaRPr lang="en-US" sz="1400" dirty="0"/>
          </a:p>
        </p:txBody>
      </p:sp>
      <p:pic>
        <p:nvPicPr>
          <p:cNvPr id="4" name="slide 6 (mp3cut.net)">
            <a:hlinkClick r:id="" action="ppaction://media"/>
            <a:extLst>
              <a:ext uri="{FF2B5EF4-FFF2-40B4-BE49-F238E27FC236}">
                <a16:creationId xmlns:a16="http://schemas.microsoft.com/office/drawing/2014/main" id="{D8A89B5F-8ED3-E62C-E670-0CDCCEBFC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8045" y="4859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-147001"/>
            <a:ext cx="8361045" cy="1204912"/>
          </a:xfrm>
        </p:spPr>
        <p:txBody>
          <a:bodyPr/>
          <a:lstStyle/>
          <a:p>
            <a:r>
              <a:rPr lang="en-US" dirty="0"/>
              <a:t>ENGLISH TO SQL – PREDICTION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43660-D4BC-801E-EC74-1A0A68E6C310}"/>
              </a:ext>
            </a:extLst>
          </p:cNvPr>
          <p:cNvSpPr/>
          <p:nvPr/>
        </p:nvSpPr>
        <p:spPr>
          <a:xfrm>
            <a:off x="1544320" y="1584960"/>
            <a:ext cx="6156960" cy="3820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highlight>
                  <a:srgbClr val="FFFF00"/>
                </a:highlight>
              </a:rPr>
              <a:t>NL</a:t>
            </a:r>
            <a:r>
              <a:rPr lang="fr-FR" dirty="0">
                <a:solidFill>
                  <a:schemeClr val="tx1"/>
                </a:solidFill>
              </a:rPr>
              <a:t> :</a:t>
            </a:r>
            <a:r>
              <a:rPr lang="en-US" dirty="0">
                <a:solidFill>
                  <a:schemeClr val="tx1"/>
                </a:solidFill>
              </a:rPr>
              <a:t>what flights go from </a:t>
            </a:r>
            <a:r>
              <a:rPr lang="en-US" dirty="0" err="1">
                <a:solidFill>
                  <a:schemeClr val="tx1"/>
                </a:solidFill>
              </a:rPr>
              <a:t>dallas</a:t>
            </a:r>
            <a:r>
              <a:rPr lang="en-US" dirty="0">
                <a:solidFill>
                  <a:schemeClr val="tx1"/>
                </a:solidFill>
              </a:rPr>
              <a:t> to phoenix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: SELECT DISTINCT </a:t>
            </a:r>
            <a:r>
              <a:rPr lang="en-US" dirty="0" err="1">
                <a:solidFill>
                  <a:schemeClr val="tx1"/>
                </a:solidFill>
              </a:rPr>
              <a:t>flight.flight_id</a:t>
            </a:r>
            <a:r>
              <a:rPr lang="en-US" dirty="0">
                <a:solidFill>
                  <a:schemeClr val="tx1"/>
                </a:solidFill>
              </a:rPr>
              <a:t> FROM flight WHERE ( </a:t>
            </a:r>
            <a:r>
              <a:rPr lang="en-US" dirty="0" err="1">
                <a:solidFill>
                  <a:schemeClr val="tx1"/>
                </a:solidFill>
              </a:rPr>
              <a:t>flight.from_airport</a:t>
            </a:r>
            <a:r>
              <a:rPr lang="en-US" dirty="0">
                <a:solidFill>
                  <a:schemeClr val="tx1"/>
                </a:solidFill>
              </a:rPr>
              <a:t> IN ( SELECT </a:t>
            </a:r>
            <a:r>
              <a:rPr lang="en-US" dirty="0" err="1">
                <a:solidFill>
                  <a:schemeClr val="tx1"/>
                </a:solidFill>
              </a:rPr>
              <a:t>airport_service.airport_code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 err="1">
                <a:solidFill>
                  <a:schemeClr val="tx1"/>
                </a:solidFill>
              </a:rPr>
              <a:t>airport_service</a:t>
            </a:r>
            <a:r>
              <a:rPr lang="en-US" dirty="0">
                <a:solidFill>
                  <a:schemeClr val="tx1"/>
                </a:solidFill>
              </a:rPr>
              <a:t> WHERE </a:t>
            </a:r>
            <a:r>
              <a:rPr lang="en-US" dirty="0" err="1">
                <a:solidFill>
                  <a:schemeClr val="tx1"/>
                </a:solidFill>
              </a:rPr>
              <a:t>airport_service.city_code</a:t>
            </a:r>
            <a:r>
              <a:rPr lang="en-US" dirty="0">
                <a:solidFill>
                  <a:schemeClr val="tx1"/>
                </a:solidFill>
              </a:rPr>
              <a:t> IN ( SELECT </a:t>
            </a:r>
            <a:r>
              <a:rPr lang="en-US" dirty="0" err="1">
                <a:solidFill>
                  <a:schemeClr val="tx1"/>
                </a:solidFill>
              </a:rPr>
              <a:t>city.city_code</a:t>
            </a:r>
            <a:r>
              <a:rPr lang="en-US" dirty="0">
                <a:solidFill>
                  <a:schemeClr val="tx1"/>
                </a:solidFill>
              </a:rPr>
              <a:t> FROM city WHERE </a:t>
            </a:r>
            <a:r>
              <a:rPr lang="en-US" dirty="0" err="1">
                <a:solidFill>
                  <a:schemeClr val="tx1"/>
                </a:solidFill>
              </a:rPr>
              <a:t>city.city_name</a:t>
            </a:r>
            <a:r>
              <a:rPr lang="en-US" dirty="0">
                <a:solidFill>
                  <a:schemeClr val="tx1"/>
                </a:solidFill>
              </a:rPr>
              <a:t> = 'DALLAS' )) AND </a:t>
            </a:r>
            <a:r>
              <a:rPr lang="en-US" dirty="0" err="1">
                <a:solidFill>
                  <a:schemeClr val="tx1"/>
                </a:solidFill>
              </a:rPr>
              <a:t>flight.to_airport</a:t>
            </a:r>
            <a:r>
              <a:rPr lang="en-US" dirty="0">
                <a:solidFill>
                  <a:schemeClr val="tx1"/>
                </a:solidFill>
              </a:rPr>
              <a:t> IN ( SELECT </a:t>
            </a:r>
            <a:r>
              <a:rPr lang="en-US" dirty="0" err="1">
                <a:solidFill>
                  <a:schemeClr val="tx1"/>
                </a:solidFill>
              </a:rPr>
              <a:t>airport_service.airport_code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 err="1">
                <a:solidFill>
                  <a:schemeClr val="tx1"/>
                </a:solidFill>
              </a:rPr>
              <a:t>airport_service</a:t>
            </a:r>
            <a:r>
              <a:rPr lang="en-US" dirty="0">
                <a:solidFill>
                  <a:schemeClr val="tx1"/>
                </a:solidFill>
              </a:rPr>
              <a:t> WHERE </a:t>
            </a:r>
            <a:r>
              <a:rPr lang="en-US" dirty="0" err="1">
                <a:solidFill>
                  <a:schemeClr val="tx1"/>
                </a:solidFill>
              </a:rPr>
              <a:t>airport_service.city_code</a:t>
            </a:r>
            <a:r>
              <a:rPr lang="en-US" dirty="0">
                <a:solidFill>
                  <a:schemeClr val="tx1"/>
                </a:solidFill>
              </a:rPr>
              <a:t> IN ( SELECT </a:t>
            </a:r>
            <a:r>
              <a:rPr lang="en-US" dirty="0" err="1">
                <a:solidFill>
                  <a:schemeClr val="tx1"/>
                </a:solidFill>
              </a:rPr>
              <a:t>city.city_code</a:t>
            </a:r>
            <a:r>
              <a:rPr lang="en-US" dirty="0">
                <a:solidFill>
                  <a:schemeClr val="tx1"/>
                </a:solidFill>
              </a:rPr>
              <a:t> FROM city WHERE </a:t>
            </a:r>
            <a:r>
              <a:rPr lang="en-US" dirty="0" err="1">
                <a:solidFill>
                  <a:schemeClr val="tx1"/>
                </a:solidFill>
              </a:rPr>
              <a:t>city.city_name</a:t>
            </a:r>
            <a:r>
              <a:rPr lang="en-US" dirty="0">
                <a:solidFill>
                  <a:schemeClr val="tx1"/>
                </a:solidFill>
              </a:rPr>
              <a:t> = 'PHOENIX' )) 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Model 2 Prediction Results (mp3cut.net)">
            <a:hlinkClick r:id="" action="ppaction://media"/>
            <a:extLst>
              <a:ext uri="{FF2B5EF4-FFF2-40B4-BE49-F238E27FC236}">
                <a16:creationId xmlns:a16="http://schemas.microsoft.com/office/drawing/2014/main" id="{EB49DE47-2126-86D0-F9EE-FEB41F998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7594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554039"/>
            <a:ext cx="6440805" cy="1204912"/>
          </a:xfrm>
        </p:spPr>
        <p:txBody>
          <a:bodyPr/>
          <a:lstStyle/>
          <a:p>
            <a:r>
              <a:rPr lang="en-US" dirty="0"/>
              <a:t>OVERALL MODEL -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2279014"/>
            <a:ext cx="5111750" cy="2820036"/>
          </a:xfrm>
        </p:spPr>
        <p:txBody>
          <a:bodyPr>
            <a:noAutofit/>
          </a:bodyPr>
          <a:lstStyle/>
          <a:p>
            <a:r>
              <a:rPr lang="en-US" b="1" dirty="0"/>
              <a:t>Evaluation</a:t>
            </a:r>
            <a:r>
              <a:rPr lang="en-US" dirty="0"/>
              <a:t>: The model accurately translates natural language queries to SQL queries in 55.25% of cases on unseen test data.</a:t>
            </a:r>
          </a:p>
          <a:p>
            <a:endParaRPr lang="en-US" dirty="0"/>
          </a:p>
          <a:p>
            <a:r>
              <a:rPr lang="en-US" b="1" dirty="0"/>
              <a:t>Implication</a:t>
            </a:r>
            <a:r>
              <a:rPr lang="en-US" dirty="0"/>
              <a:t>: Represents moderate performance in NL-to-SQL conversion, with scope for further analysis and improvement.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Model 2 Performance (mp3cut.net)">
            <a:hlinkClick r:id="" action="ppaction://media"/>
            <a:extLst>
              <a:ext uri="{FF2B5EF4-FFF2-40B4-BE49-F238E27FC236}">
                <a16:creationId xmlns:a16="http://schemas.microsoft.com/office/drawing/2014/main" id="{5976877C-5BD6-AEAD-5F4C-440FEB393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5403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17329"/>
            <a:ext cx="5111750" cy="1204912"/>
          </a:xfrm>
        </p:spPr>
        <p:txBody>
          <a:bodyPr>
            <a:normAutofit/>
          </a:bodyPr>
          <a:lstStyle/>
          <a:p>
            <a:r>
              <a:rPr lang="en-US" dirty="0"/>
              <a:t>Use Case: Global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903412"/>
            <a:ext cx="5111750" cy="3958908"/>
          </a:xfrm>
        </p:spPr>
        <p:txBody>
          <a:bodyPr>
            <a:noAutofit/>
          </a:bodyPr>
          <a:lstStyle/>
          <a:p>
            <a:r>
              <a:rPr lang="en-US" b="1" dirty="0"/>
              <a:t>Application</a:t>
            </a:r>
            <a:r>
              <a:rPr lang="en-US" dirty="0"/>
              <a:t>: The model's versatility extends to translating from diverse global languages to SQL.</a:t>
            </a:r>
          </a:p>
          <a:p>
            <a:endParaRPr lang="en-US" dirty="0"/>
          </a:p>
          <a:p>
            <a:r>
              <a:rPr lang="en-US" b="1" dirty="0"/>
              <a:t>Potential</a:t>
            </a:r>
            <a:r>
              <a:rPr lang="en-US" dirty="0"/>
              <a:t>: With extensive training and diverse datasets, it comprehends and converts instructions from any language into structured SQL queries.</a:t>
            </a:r>
          </a:p>
          <a:p>
            <a:endParaRPr lang="en-US" dirty="0"/>
          </a:p>
          <a:p>
            <a:r>
              <a:rPr lang="en-US" b="1" dirty="0"/>
              <a:t>Flexibility</a:t>
            </a:r>
            <a:r>
              <a:rPr lang="en-US" dirty="0"/>
              <a:t>: Enables seamless database querying across multilingual contexts, easing language barriers in SQL interactions.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Last Slide (mp3cut.net)">
            <a:hlinkClick r:id="" action="ppaction://media"/>
            <a:extLst>
              <a:ext uri="{FF2B5EF4-FFF2-40B4-BE49-F238E27FC236}">
                <a16:creationId xmlns:a16="http://schemas.microsoft.com/office/drawing/2014/main" id="{C63F0356-3640-8D58-9812-63FF2F12A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0585" y="6165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{33313AC4-618B-4880-8ADE-2698708C6A75}tf67328976_win32</Template>
  <TotalTime>218</TotalTime>
  <Words>578</Words>
  <Application>Microsoft Office PowerPoint</Application>
  <PresentationFormat>Widescreen</PresentationFormat>
  <Paragraphs>95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Söhne</vt:lpstr>
      <vt:lpstr>Tenorite</vt:lpstr>
      <vt:lpstr>Wingdings</vt:lpstr>
      <vt:lpstr>Office Theme</vt:lpstr>
      <vt:lpstr>Global SQL</vt:lpstr>
      <vt:lpstr>Project overview</vt:lpstr>
      <vt:lpstr>Model 1: Translating Global Languages to English</vt:lpstr>
      <vt:lpstr>FRENch to English – PREDICTION RESULTS</vt:lpstr>
      <vt:lpstr>Model 2: Converting ENGLISH TO SQL QUERIES</vt:lpstr>
      <vt:lpstr>Model Architecture for NL-to-SQL Conversion</vt:lpstr>
      <vt:lpstr>ENGLISH TO SQL – PREDICTION RESULTS</vt:lpstr>
      <vt:lpstr>OVERALL MODEL - PERFORMANCE</vt:lpstr>
      <vt:lpstr>Use Case: Global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SQL</dc:title>
  <dc:creator>adarsh reddy</dc:creator>
  <cp:lastModifiedBy>adarsh reddy</cp:lastModifiedBy>
  <cp:revision>1</cp:revision>
  <dcterms:created xsi:type="dcterms:W3CDTF">2023-11-29T16:28:40Z</dcterms:created>
  <dcterms:modified xsi:type="dcterms:W3CDTF">2023-11-29T21:40:47Z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